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94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C997-0823-E347-9C38-E8DC5D9C8E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/>
              <a:t>PR Writing </a:t>
            </a:r>
            <a:br>
              <a:rPr lang="en-US" sz="3600" dirty="0"/>
            </a:br>
            <a:r>
              <a:rPr lang="en-US" sz="3600" dirty="0" err="1"/>
              <a:t>Terminolgies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D32AF-4920-5A4D-96C5-00B9E6A5FD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Yuli</a:t>
            </a:r>
            <a:r>
              <a:rPr lang="en-US" sz="1400" dirty="0"/>
              <a:t> </a:t>
            </a:r>
            <a:r>
              <a:rPr lang="en-US" sz="1400" dirty="0" err="1"/>
              <a:t>Yulfinarsyah</a:t>
            </a:r>
            <a:endParaRPr lang="en-US" sz="1400" dirty="0"/>
          </a:p>
          <a:p>
            <a:r>
              <a:rPr lang="en-US" sz="14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58644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33D9-AAE3-F846-8DA3-815AEEC90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30581-4B54-2447-AA08-CBC2EEBBF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651" y="1210063"/>
            <a:ext cx="3747124" cy="4665805"/>
          </a:xfr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BA555A0-003E-F04B-A3E4-87C365F1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350" y="1093162"/>
            <a:ext cx="3562386" cy="5063924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688CC9-51AE-CB40-8164-62E18395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85" y="1008707"/>
            <a:ext cx="3562386" cy="50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21F506A-8CCC-7A4F-95A7-626AA9FB7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628" y="1053297"/>
            <a:ext cx="3797585" cy="4452182"/>
          </a:xfr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BD1ED9-A733-1D49-99FB-896C3FB56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51" y="1001868"/>
            <a:ext cx="3403137" cy="50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83C7D5B-D7BF-724D-81AD-12C075695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878" y="889734"/>
            <a:ext cx="3645198" cy="4985605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2CA63F-B362-C047-9EC1-541B32662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228" y="978153"/>
            <a:ext cx="4128383" cy="51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F5851A-D0AD-344A-AE3F-3C60280AEC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508" y="1005013"/>
            <a:ext cx="3815579" cy="4870855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B1F2D2-EEF5-ED44-9337-753D546A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59" y="791639"/>
            <a:ext cx="3645971" cy="54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10C9236-2BFA-5347-B922-1E11A81F8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420" y="1062410"/>
            <a:ext cx="3784248" cy="4963399"/>
          </a:xfr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106BB22-CF67-234E-ACA0-84397667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758" y="1062410"/>
            <a:ext cx="3816822" cy="45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A45E67-27EC-AD4B-9EA9-C2D7168AC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974" y="958451"/>
            <a:ext cx="3610968" cy="49410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5DBE1-DFA3-BC49-9EB0-EE7BE199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8451"/>
            <a:ext cx="3717407" cy="50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9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38517-CE88-384F-AE0E-2F81F99AE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411" y="1430173"/>
            <a:ext cx="4330972" cy="4236821"/>
          </a:xfrm>
        </p:spPr>
      </p:pic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22DB12C-E89F-AB40-9AB1-B90C2B52B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619" y="751769"/>
            <a:ext cx="3676198" cy="53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2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FCB274-41FB-664E-BACA-5D9009A60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696" y="864737"/>
            <a:ext cx="4014903" cy="51285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68022-40F3-6E4F-9ED6-1A3D0981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77" y="1030689"/>
            <a:ext cx="3858228" cy="49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6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AC7532E-CFDF-C049-B444-09AAA0FB1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559" y="982132"/>
            <a:ext cx="3596728" cy="4893736"/>
          </a:xfr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8030277-1A2D-0B4F-973F-3881C4E47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13" y="602376"/>
            <a:ext cx="4149725" cy="56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15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7</Words>
  <Application>Microsoft Macintosh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PR Writing  Terminolgies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Writings  Terminolgies</dc:title>
  <dc:creator>Yuli Yulfinarsyah</dc:creator>
  <cp:lastModifiedBy>Yuli Yulfinarsyah</cp:lastModifiedBy>
  <cp:revision>2</cp:revision>
  <dcterms:created xsi:type="dcterms:W3CDTF">2022-04-22T03:44:32Z</dcterms:created>
  <dcterms:modified xsi:type="dcterms:W3CDTF">2022-04-22T03:58:22Z</dcterms:modified>
</cp:coreProperties>
</file>